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12192000" cy="6858000"/>
  <p:embeddedFontLst>
    <p:embeddedFont>
      <p:font typeface="Bureausans-Bold" panose="020B0604020202020204" charset="0"/>
      <p:regular r:id="rId8"/>
    </p:embeddedFont>
    <p:embeddedFont>
      <p:font typeface="Bureausans-Regular" panose="020B0604020202020204" charset="0"/>
      <p:regular r:id="rId9"/>
    </p:embeddedFont>
  </p:embeddedFont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1" name="Freeform 101"/>
          <p:cNvSpPr/>
          <p:nvPr/>
        </p:nvSpPr>
        <p:spPr>
          <a:xfrm flipV="1">
            <a:off x="0" y="0"/>
            <a:ext cx="12191999" cy="6838949"/>
          </a:xfrm>
          <a:custGeom>
            <a:avLst/>
            <a:gdLst/>
            <a:ahLst/>
            <a:cxnLst/>
            <a:rect l="0" t="0" r="0" b="0"/>
            <a:pathLst>
              <a:path w="16256000" h="9118600">
                <a:moveTo>
                  <a:pt x="0" y="9118600"/>
                </a:moveTo>
                <a:lnTo>
                  <a:pt x="16256000" y="9118600"/>
                </a:lnTo>
                <a:lnTo>
                  <a:pt x="162560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" name="Picture 10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95171" y="6353447"/>
            <a:ext cx="153274" cy="156677"/>
          </a:xfrm>
          <a:prstGeom prst="rect">
            <a:avLst/>
          </a:prstGeom>
          <a:noFill/>
        </p:spPr>
      </p:pic>
      <p:pic>
        <p:nvPicPr>
          <p:cNvPr id="103" name="Picture 10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1874" y="6353447"/>
            <a:ext cx="154239" cy="156684"/>
          </a:xfrm>
          <a:prstGeom prst="rect">
            <a:avLst/>
          </a:prstGeom>
          <a:noFill/>
        </p:spPr>
      </p:pic>
      <p:sp>
        <p:nvSpPr>
          <p:cNvPr id="104" name="Freeform 104"/>
          <p:cNvSpPr/>
          <p:nvPr/>
        </p:nvSpPr>
        <p:spPr>
          <a:xfrm flipV="1">
            <a:off x="9776479" y="6367084"/>
            <a:ext cx="135716" cy="127443"/>
          </a:xfrm>
          <a:custGeom>
            <a:avLst/>
            <a:gdLst/>
            <a:ahLst/>
            <a:cxnLst/>
            <a:rect l="0" t="0" r="0" b="0"/>
            <a:pathLst>
              <a:path w="119583" h="112293">
                <a:moveTo>
                  <a:pt x="118300" y="112255"/>
                </a:moveTo>
                <a:lnTo>
                  <a:pt x="102629" y="112217"/>
                </a:lnTo>
                <a:cubicBezTo>
                  <a:pt x="89408" y="112217"/>
                  <a:pt x="84163" y="104648"/>
                  <a:pt x="81267" y="101092"/>
                </a:cubicBezTo>
                <a:lnTo>
                  <a:pt x="41491" y="51714"/>
                </a:lnTo>
                <a:lnTo>
                  <a:pt x="42570" y="54635"/>
                </a:lnTo>
                <a:lnTo>
                  <a:pt x="49555" y="110756"/>
                </a:lnTo>
                <a:cubicBezTo>
                  <a:pt x="49619" y="111163"/>
                  <a:pt x="49504" y="111531"/>
                  <a:pt x="49238" y="111798"/>
                </a:cubicBezTo>
                <a:cubicBezTo>
                  <a:pt x="48996" y="112090"/>
                  <a:pt x="48641" y="112242"/>
                  <a:pt x="48234" y="112242"/>
                </a:cubicBezTo>
                <a:lnTo>
                  <a:pt x="15545" y="112242"/>
                </a:lnTo>
                <a:cubicBezTo>
                  <a:pt x="14656" y="112242"/>
                  <a:pt x="13805" y="111480"/>
                  <a:pt x="13678" y="110617"/>
                </a:cubicBezTo>
                <a:lnTo>
                  <a:pt x="38" y="1295"/>
                </a:lnTo>
                <a:cubicBezTo>
                  <a:pt x="0" y="901"/>
                  <a:pt x="89" y="571"/>
                  <a:pt x="330" y="330"/>
                </a:cubicBezTo>
                <a:cubicBezTo>
                  <a:pt x="559" y="101"/>
                  <a:pt x="876" y="12"/>
                  <a:pt x="1270" y="12"/>
                </a:cubicBezTo>
                <a:lnTo>
                  <a:pt x="18364" y="12"/>
                </a:lnTo>
                <a:cubicBezTo>
                  <a:pt x="31572" y="12"/>
                  <a:pt x="37465" y="8597"/>
                  <a:pt x="39548" y="11328"/>
                </a:cubicBezTo>
                <a:lnTo>
                  <a:pt x="78397" y="61861"/>
                </a:lnTo>
                <a:lnTo>
                  <a:pt x="77140" y="58763"/>
                </a:lnTo>
                <a:lnTo>
                  <a:pt x="70040" y="1485"/>
                </a:lnTo>
                <a:cubicBezTo>
                  <a:pt x="69990" y="1092"/>
                  <a:pt x="70104" y="685"/>
                  <a:pt x="70345" y="444"/>
                </a:cubicBezTo>
                <a:cubicBezTo>
                  <a:pt x="70599" y="177"/>
                  <a:pt x="70942" y="0"/>
                  <a:pt x="71387" y="0"/>
                </a:cubicBezTo>
                <a:lnTo>
                  <a:pt x="104038" y="0"/>
                </a:lnTo>
                <a:cubicBezTo>
                  <a:pt x="104940" y="0"/>
                  <a:pt x="105804" y="774"/>
                  <a:pt x="105931" y="1663"/>
                </a:cubicBezTo>
                <a:lnTo>
                  <a:pt x="119520" y="111036"/>
                </a:lnTo>
                <a:cubicBezTo>
                  <a:pt x="119583" y="111417"/>
                  <a:pt x="119481" y="111760"/>
                  <a:pt x="119253" y="111975"/>
                </a:cubicBezTo>
                <a:cubicBezTo>
                  <a:pt x="119037" y="112191"/>
                  <a:pt x="118681" y="112293"/>
                  <a:pt x="118300" y="112255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" name="Freeform 105"/>
          <p:cNvSpPr/>
          <p:nvPr/>
        </p:nvSpPr>
        <p:spPr>
          <a:xfrm flipV="1">
            <a:off x="10045808" y="6366104"/>
            <a:ext cx="133281" cy="128423"/>
          </a:xfrm>
          <a:custGeom>
            <a:avLst/>
            <a:gdLst/>
            <a:ahLst/>
            <a:cxnLst/>
            <a:rect l="0" t="0" r="0" b="0"/>
            <a:pathLst>
              <a:path w="117437" h="113157">
                <a:moveTo>
                  <a:pt x="116192" y="113106"/>
                </a:moveTo>
                <a:lnTo>
                  <a:pt x="82868" y="109016"/>
                </a:lnTo>
                <a:cubicBezTo>
                  <a:pt x="81953" y="108940"/>
                  <a:pt x="81051" y="108051"/>
                  <a:pt x="80925" y="107111"/>
                </a:cubicBezTo>
                <a:lnTo>
                  <a:pt x="76187" y="68834"/>
                </a:lnTo>
                <a:lnTo>
                  <a:pt x="75972" y="67284"/>
                </a:lnTo>
                <a:lnTo>
                  <a:pt x="44094" y="67284"/>
                </a:lnTo>
                <a:lnTo>
                  <a:pt x="49644" y="111874"/>
                </a:lnTo>
                <a:cubicBezTo>
                  <a:pt x="49695" y="112268"/>
                  <a:pt x="49581" y="112598"/>
                  <a:pt x="49378" y="112826"/>
                </a:cubicBezTo>
                <a:cubicBezTo>
                  <a:pt x="49136" y="113055"/>
                  <a:pt x="48806" y="113157"/>
                  <a:pt x="48438" y="113106"/>
                </a:cubicBezTo>
                <a:lnTo>
                  <a:pt x="15126" y="109016"/>
                </a:lnTo>
                <a:cubicBezTo>
                  <a:pt x="14186" y="108940"/>
                  <a:pt x="13284" y="108051"/>
                  <a:pt x="13170" y="107111"/>
                </a:cubicBezTo>
                <a:lnTo>
                  <a:pt x="38" y="1485"/>
                </a:lnTo>
                <a:cubicBezTo>
                  <a:pt x="0" y="1092"/>
                  <a:pt x="102" y="685"/>
                  <a:pt x="356" y="444"/>
                </a:cubicBezTo>
                <a:cubicBezTo>
                  <a:pt x="610" y="177"/>
                  <a:pt x="953" y="0"/>
                  <a:pt x="1359" y="0"/>
                </a:cubicBezTo>
                <a:lnTo>
                  <a:pt x="34062" y="0"/>
                </a:lnTo>
                <a:cubicBezTo>
                  <a:pt x="34976" y="0"/>
                  <a:pt x="35827" y="774"/>
                  <a:pt x="35916" y="1663"/>
                </a:cubicBezTo>
                <a:lnTo>
                  <a:pt x="41186" y="43954"/>
                </a:lnTo>
                <a:lnTo>
                  <a:pt x="41224" y="44272"/>
                </a:lnTo>
                <a:lnTo>
                  <a:pt x="73101" y="44272"/>
                </a:lnTo>
                <a:lnTo>
                  <a:pt x="67793" y="1485"/>
                </a:lnTo>
                <a:cubicBezTo>
                  <a:pt x="67767" y="1092"/>
                  <a:pt x="67856" y="685"/>
                  <a:pt x="68110" y="444"/>
                </a:cubicBezTo>
                <a:cubicBezTo>
                  <a:pt x="68364" y="177"/>
                  <a:pt x="68707" y="0"/>
                  <a:pt x="69126" y="0"/>
                </a:cubicBezTo>
                <a:lnTo>
                  <a:pt x="77305" y="0"/>
                </a:lnTo>
                <a:cubicBezTo>
                  <a:pt x="92393" y="0"/>
                  <a:pt x="103467" y="1790"/>
                  <a:pt x="105817" y="19227"/>
                </a:cubicBezTo>
                <a:lnTo>
                  <a:pt x="117386" y="111874"/>
                </a:lnTo>
                <a:cubicBezTo>
                  <a:pt x="117437" y="112268"/>
                  <a:pt x="117348" y="112598"/>
                  <a:pt x="117120" y="112826"/>
                </a:cubicBezTo>
                <a:cubicBezTo>
                  <a:pt x="116916" y="113055"/>
                  <a:pt x="116561" y="113157"/>
                  <a:pt x="116192" y="113106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" name="Freeform 106"/>
          <p:cNvSpPr/>
          <p:nvPr/>
        </p:nvSpPr>
        <p:spPr>
          <a:xfrm flipV="1">
            <a:off x="9537187" y="6366306"/>
            <a:ext cx="243975" cy="128264"/>
          </a:xfrm>
          <a:custGeom>
            <a:avLst/>
            <a:gdLst/>
            <a:ahLst/>
            <a:cxnLst/>
            <a:rect l="0" t="0" r="0" b="0"/>
            <a:pathLst>
              <a:path w="214972" h="113017">
                <a:moveTo>
                  <a:pt x="212128" y="88239"/>
                </a:moveTo>
                <a:lnTo>
                  <a:pt x="214922" y="110921"/>
                </a:lnTo>
                <a:cubicBezTo>
                  <a:pt x="214972" y="111328"/>
                  <a:pt x="214871" y="111683"/>
                  <a:pt x="214630" y="111950"/>
                </a:cubicBezTo>
                <a:cubicBezTo>
                  <a:pt x="214363" y="112242"/>
                  <a:pt x="214020" y="112395"/>
                  <a:pt x="213614" y="112395"/>
                </a:cubicBezTo>
                <a:lnTo>
                  <a:pt x="89649" y="112395"/>
                </a:lnTo>
                <a:cubicBezTo>
                  <a:pt x="87820" y="112395"/>
                  <a:pt x="85699" y="111594"/>
                  <a:pt x="83743" y="109626"/>
                </a:cubicBezTo>
                <a:lnTo>
                  <a:pt x="49072" y="67183"/>
                </a:lnTo>
                <a:lnTo>
                  <a:pt x="44132" y="67183"/>
                </a:lnTo>
                <a:lnTo>
                  <a:pt x="49682" y="111734"/>
                </a:lnTo>
                <a:cubicBezTo>
                  <a:pt x="49733" y="112128"/>
                  <a:pt x="49644" y="112471"/>
                  <a:pt x="49415" y="112699"/>
                </a:cubicBezTo>
                <a:cubicBezTo>
                  <a:pt x="49187" y="112928"/>
                  <a:pt x="48844" y="113017"/>
                  <a:pt x="48475" y="112966"/>
                </a:cubicBezTo>
                <a:lnTo>
                  <a:pt x="15138" y="108889"/>
                </a:lnTo>
                <a:cubicBezTo>
                  <a:pt x="14198" y="108800"/>
                  <a:pt x="13322" y="107924"/>
                  <a:pt x="13220" y="106997"/>
                </a:cubicBezTo>
                <a:lnTo>
                  <a:pt x="50" y="1485"/>
                </a:lnTo>
                <a:cubicBezTo>
                  <a:pt x="0" y="1092"/>
                  <a:pt x="114" y="685"/>
                  <a:pt x="368" y="444"/>
                </a:cubicBezTo>
                <a:cubicBezTo>
                  <a:pt x="622" y="177"/>
                  <a:pt x="977" y="0"/>
                  <a:pt x="1384" y="0"/>
                </a:cubicBezTo>
                <a:lnTo>
                  <a:pt x="34112" y="0"/>
                </a:lnTo>
                <a:cubicBezTo>
                  <a:pt x="35001" y="0"/>
                  <a:pt x="35877" y="774"/>
                  <a:pt x="35979" y="1638"/>
                </a:cubicBezTo>
                <a:lnTo>
                  <a:pt x="41275" y="44221"/>
                </a:lnTo>
                <a:lnTo>
                  <a:pt x="46418" y="44221"/>
                </a:lnTo>
                <a:lnTo>
                  <a:pt x="70142" y="1638"/>
                </a:lnTo>
                <a:cubicBezTo>
                  <a:pt x="70599" y="774"/>
                  <a:pt x="71869" y="0"/>
                  <a:pt x="72847" y="0"/>
                </a:cubicBezTo>
                <a:lnTo>
                  <a:pt x="108305" y="0"/>
                </a:lnTo>
                <a:cubicBezTo>
                  <a:pt x="108864" y="0"/>
                  <a:pt x="109461" y="292"/>
                  <a:pt x="108966" y="1295"/>
                </a:cubicBezTo>
                <a:lnTo>
                  <a:pt x="76708" y="55422"/>
                </a:lnTo>
                <a:lnTo>
                  <a:pt x="103657" y="86601"/>
                </a:lnTo>
                <a:lnTo>
                  <a:pt x="142582" y="86601"/>
                </a:lnTo>
                <a:lnTo>
                  <a:pt x="131978" y="1498"/>
                </a:lnTo>
                <a:cubicBezTo>
                  <a:pt x="131927" y="1104"/>
                  <a:pt x="132029" y="698"/>
                  <a:pt x="132270" y="457"/>
                </a:cubicBezTo>
                <a:cubicBezTo>
                  <a:pt x="132511" y="190"/>
                  <a:pt x="132892" y="12"/>
                  <a:pt x="133286" y="12"/>
                </a:cubicBezTo>
                <a:lnTo>
                  <a:pt x="166014" y="12"/>
                </a:lnTo>
                <a:cubicBezTo>
                  <a:pt x="166903" y="12"/>
                  <a:pt x="167779" y="787"/>
                  <a:pt x="167855" y="1651"/>
                </a:cubicBezTo>
                <a:lnTo>
                  <a:pt x="178269" y="86601"/>
                </a:lnTo>
                <a:lnTo>
                  <a:pt x="210235" y="86601"/>
                </a:lnTo>
                <a:cubicBezTo>
                  <a:pt x="211137" y="86575"/>
                  <a:pt x="212013" y="87312"/>
                  <a:pt x="212128" y="88239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7" name="Picture 10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4102" y="6354327"/>
            <a:ext cx="115266" cy="152973"/>
          </a:xfrm>
          <a:prstGeom prst="rect">
            <a:avLst/>
          </a:prstGeom>
          <a:noFill/>
        </p:spPr>
      </p:pic>
      <p:pic>
        <p:nvPicPr>
          <p:cNvPr id="108" name="Picture 1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2597" y="6350000"/>
            <a:ext cx="292202" cy="165100"/>
          </a:xfrm>
          <a:prstGeom prst="rect">
            <a:avLst/>
          </a:prstGeom>
          <a:noFill/>
        </p:spPr>
      </p:pic>
      <p:sp>
        <p:nvSpPr>
          <p:cNvPr id="109" name="Freeform 109"/>
          <p:cNvSpPr/>
          <p:nvPr/>
        </p:nvSpPr>
        <p:spPr>
          <a:xfrm flipV="1">
            <a:off x="10455625" y="6400091"/>
            <a:ext cx="98241" cy="95705"/>
          </a:xfrm>
          <a:custGeom>
            <a:avLst/>
            <a:gdLst/>
            <a:ahLst/>
            <a:cxnLst/>
            <a:rect l="0" t="0" r="0" b="0"/>
            <a:pathLst>
              <a:path w="86563" h="84328">
                <a:moveTo>
                  <a:pt x="78232" y="3200"/>
                </a:moveTo>
                <a:cubicBezTo>
                  <a:pt x="79032" y="2057"/>
                  <a:pt x="78385" y="0"/>
                  <a:pt x="76619" y="0"/>
                </a:cubicBezTo>
                <a:lnTo>
                  <a:pt x="64732" y="0"/>
                </a:lnTo>
                <a:cubicBezTo>
                  <a:pt x="63767" y="0"/>
                  <a:pt x="62941" y="292"/>
                  <a:pt x="62472" y="1270"/>
                </a:cubicBezTo>
                <a:lnTo>
                  <a:pt x="43358" y="34861"/>
                </a:lnTo>
                <a:lnTo>
                  <a:pt x="17336" y="1448"/>
                </a:lnTo>
                <a:cubicBezTo>
                  <a:pt x="16688" y="483"/>
                  <a:pt x="15723" y="13"/>
                  <a:pt x="14605" y="13"/>
                </a:cubicBezTo>
                <a:lnTo>
                  <a:pt x="1766" y="13"/>
                </a:lnTo>
                <a:cubicBezTo>
                  <a:pt x="153" y="13"/>
                  <a:pt x="0" y="2070"/>
                  <a:pt x="953" y="3213"/>
                </a:cubicBezTo>
                <a:lnTo>
                  <a:pt x="35001" y="43523"/>
                </a:lnTo>
                <a:lnTo>
                  <a:pt x="12675" y="81445"/>
                </a:lnTo>
                <a:cubicBezTo>
                  <a:pt x="12027" y="82398"/>
                  <a:pt x="12853" y="84328"/>
                  <a:pt x="14288" y="84328"/>
                </a:cubicBezTo>
                <a:lnTo>
                  <a:pt x="26340" y="84328"/>
                </a:lnTo>
                <a:cubicBezTo>
                  <a:pt x="27953" y="84328"/>
                  <a:pt x="28740" y="83528"/>
                  <a:pt x="29388" y="82245"/>
                </a:cubicBezTo>
                <a:lnTo>
                  <a:pt x="45936" y="52527"/>
                </a:lnTo>
                <a:lnTo>
                  <a:pt x="68580" y="82245"/>
                </a:lnTo>
                <a:cubicBezTo>
                  <a:pt x="69698" y="83680"/>
                  <a:pt x="70485" y="84328"/>
                  <a:pt x="72276" y="84328"/>
                </a:cubicBezTo>
                <a:lnTo>
                  <a:pt x="84480" y="84328"/>
                </a:lnTo>
                <a:cubicBezTo>
                  <a:pt x="86093" y="84328"/>
                  <a:pt x="86563" y="82245"/>
                  <a:pt x="85598" y="81115"/>
                </a:cubicBezTo>
                <a:lnTo>
                  <a:pt x="53797" y="43853"/>
                </a:lnTo>
                <a:lnTo>
                  <a:pt x="78232" y="320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" name="Picture 1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46335" y="6385013"/>
            <a:ext cx="210564" cy="161827"/>
          </a:xfrm>
          <a:prstGeom prst="rect">
            <a:avLst/>
          </a:prstGeom>
          <a:noFill/>
        </p:spPr>
      </p:pic>
      <p:sp>
        <p:nvSpPr>
          <p:cNvPr id="111" name="Freeform 111"/>
          <p:cNvSpPr/>
          <p:nvPr/>
        </p:nvSpPr>
        <p:spPr>
          <a:xfrm flipV="1">
            <a:off x="10771539" y="6397381"/>
            <a:ext cx="93326" cy="98430"/>
          </a:xfrm>
          <a:custGeom>
            <a:avLst/>
            <a:gdLst/>
            <a:ahLst/>
            <a:cxnLst/>
            <a:rect l="0" t="0" r="0" b="0"/>
            <a:pathLst>
              <a:path w="82232" h="86729">
                <a:moveTo>
                  <a:pt x="152" y="2413"/>
                </a:moveTo>
                <a:lnTo>
                  <a:pt x="9944" y="81598"/>
                </a:lnTo>
                <a:cubicBezTo>
                  <a:pt x="10122" y="83033"/>
                  <a:pt x="10909" y="83846"/>
                  <a:pt x="12344" y="84163"/>
                </a:cubicBezTo>
                <a:lnTo>
                  <a:pt x="23279" y="86424"/>
                </a:lnTo>
                <a:cubicBezTo>
                  <a:pt x="24397" y="86729"/>
                  <a:pt x="25362" y="85776"/>
                  <a:pt x="25184" y="84163"/>
                </a:cubicBezTo>
                <a:lnTo>
                  <a:pt x="21018" y="50280"/>
                </a:lnTo>
                <a:lnTo>
                  <a:pt x="63106" y="50280"/>
                </a:lnTo>
                <a:lnTo>
                  <a:pt x="66954" y="81598"/>
                </a:lnTo>
                <a:cubicBezTo>
                  <a:pt x="67132" y="83033"/>
                  <a:pt x="67920" y="83846"/>
                  <a:pt x="69215" y="84163"/>
                </a:cubicBezTo>
                <a:lnTo>
                  <a:pt x="80124" y="86424"/>
                </a:lnTo>
                <a:cubicBezTo>
                  <a:pt x="81420" y="86729"/>
                  <a:pt x="82232" y="85776"/>
                  <a:pt x="82055" y="84163"/>
                </a:cubicBezTo>
                <a:lnTo>
                  <a:pt x="71933" y="2401"/>
                </a:lnTo>
                <a:cubicBezTo>
                  <a:pt x="71780" y="940"/>
                  <a:pt x="70815" y="0"/>
                  <a:pt x="69380" y="0"/>
                </a:cubicBezTo>
                <a:lnTo>
                  <a:pt x="59411" y="0"/>
                </a:lnTo>
                <a:cubicBezTo>
                  <a:pt x="57976" y="0"/>
                  <a:pt x="57010" y="940"/>
                  <a:pt x="57150" y="2401"/>
                </a:cubicBezTo>
                <a:lnTo>
                  <a:pt x="61646" y="38862"/>
                </a:lnTo>
                <a:lnTo>
                  <a:pt x="19571" y="38862"/>
                </a:lnTo>
                <a:lnTo>
                  <a:pt x="15075" y="2401"/>
                </a:lnTo>
                <a:cubicBezTo>
                  <a:pt x="14897" y="940"/>
                  <a:pt x="13932" y="0"/>
                  <a:pt x="12497" y="0"/>
                </a:cubicBezTo>
                <a:lnTo>
                  <a:pt x="2527" y="0"/>
                </a:lnTo>
                <a:cubicBezTo>
                  <a:pt x="1117" y="13"/>
                  <a:pt x="0" y="953"/>
                  <a:pt x="152" y="2413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2" name="Picture 11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63596" y="6385027"/>
            <a:ext cx="113652" cy="125876"/>
          </a:xfrm>
          <a:prstGeom prst="rect">
            <a:avLst/>
          </a:prstGeom>
          <a:noFill/>
        </p:spPr>
      </p:pic>
      <p:sp>
        <p:nvSpPr>
          <p:cNvPr id="113" name="Freeform 113"/>
          <p:cNvSpPr/>
          <p:nvPr/>
        </p:nvSpPr>
        <p:spPr>
          <a:xfrm flipV="1">
            <a:off x="11032537" y="6397713"/>
            <a:ext cx="155332" cy="98068"/>
          </a:xfrm>
          <a:custGeom>
            <a:avLst/>
            <a:gdLst/>
            <a:ahLst/>
            <a:cxnLst/>
            <a:rect l="0" t="0" r="0" b="0"/>
            <a:pathLst>
              <a:path w="136867" h="86410">
                <a:moveTo>
                  <a:pt x="136397" y="61823"/>
                </a:moveTo>
                <a:lnTo>
                  <a:pt x="128981" y="2400"/>
                </a:lnTo>
                <a:cubicBezTo>
                  <a:pt x="128828" y="940"/>
                  <a:pt x="127863" y="0"/>
                  <a:pt x="126428" y="0"/>
                </a:cubicBezTo>
                <a:lnTo>
                  <a:pt x="116306" y="0"/>
                </a:lnTo>
                <a:cubicBezTo>
                  <a:pt x="115010" y="0"/>
                  <a:pt x="114045" y="800"/>
                  <a:pt x="114223" y="2400"/>
                </a:cubicBezTo>
                <a:lnTo>
                  <a:pt x="121297" y="60706"/>
                </a:lnTo>
                <a:cubicBezTo>
                  <a:pt x="121475" y="62153"/>
                  <a:pt x="121614" y="63919"/>
                  <a:pt x="121614" y="65202"/>
                </a:cubicBezTo>
                <a:cubicBezTo>
                  <a:pt x="121614" y="67932"/>
                  <a:pt x="120967" y="70193"/>
                  <a:pt x="119532" y="71793"/>
                </a:cubicBezTo>
                <a:cubicBezTo>
                  <a:pt x="117423" y="74041"/>
                  <a:pt x="113906" y="74993"/>
                  <a:pt x="108597" y="74993"/>
                </a:cubicBezTo>
                <a:cubicBezTo>
                  <a:pt x="96392" y="74993"/>
                  <a:pt x="83375" y="71793"/>
                  <a:pt x="80492" y="70980"/>
                </a:cubicBezTo>
                <a:lnTo>
                  <a:pt x="72135" y="2400"/>
                </a:lnTo>
                <a:cubicBezTo>
                  <a:pt x="71983" y="940"/>
                  <a:pt x="71018" y="0"/>
                  <a:pt x="69405" y="0"/>
                </a:cubicBezTo>
                <a:lnTo>
                  <a:pt x="59461" y="0"/>
                </a:lnTo>
                <a:cubicBezTo>
                  <a:pt x="58000" y="0"/>
                  <a:pt x="57035" y="800"/>
                  <a:pt x="57200" y="2400"/>
                </a:cubicBezTo>
                <a:lnTo>
                  <a:pt x="64414" y="61188"/>
                </a:lnTo>
                <a:cubicBezTo>
                  <a:pt x="64592" y="62471"/>
                  <a:pt x="64731" y="63601"/>
                  <a:pt x="64731" y="64719"/>
                </a:cubicBezTo>
                <a:cubicBezTo>
                  <a:pt x="64731" y="68250"/>
                  <a:pt x="63931" y="70663"/>
                  <a:pt x="62179" y="72275"/>
                </a:cubicBezTo>
                <a:cubicBezTo>
                  <a:pt x="60096" y="74193"/>
                  <a:pt x="56718" y="74993"/>
                  <a:pt x="51739" y="74993"/>
                </a:cubicBezTo>
                <a:cubicBezTo>
                  <a:pt x="39535" y="74993"/>
                  <a:pt x="26365" y="71793"/>
                  <a:pt x="23456" y="70980"/>
                </a:cubicBezTo>
                <a:lnTo>
                  <a:pt x="15100" y="2400"/>
                </a:lnTo>
                <a:cubicBezTo>
                  <a:pt x="14922" y="940"/>
                  <a:pt x="13982" y="0"/>
                  <a:pt x="12369" y="0"/>
                </a:cubicBezTo>
                <a:lnTo>
                  <a:pt x="2425" y="0"/>
                </a:lnTo>
                <a:cubicBezTo>
                  <a:pt x="965" y="0"/>
                  <a:pt x="0" y="800"/>
                  <a:pt x="165" y="2400"/>
                </a:cubicBezTo>
                <a:lnTo>
                  <a:pt x="8521" y="69697"/>
                </a:lnTo>
                <a:cubicBezTo>
                  <a:pt x="9321" y="76111"/>
                  <a:pt x="10579" y="78689"/>
                  <a:pt x="19113" y="81432"/>
                </a:cubicBezTo>
                <a:cubicBezTo>
                  <a:pt x="27774" y="84150"/>
                  <a:pt x="43522" y="86410"/>
                  <a:pt x="53962" y="86410"/>
                </a:cubicBezTo>
                <a:cubicBezTo>
                  <a:pt x="64084" y="86410"/>
                  <a:pt x="70828" y="84302"/>
                  <a:pt x="74853" y="80454"/>
                </a:cubicBezTo>
                <a:cubicBezTo>
                  <a:pt x="83210" y="83515"/>
                  <a:pt x="100406" y="86410"/>
                  <a:pt x="111023" y="86410"/>
                </a:cubicBezTo>
                <a:cubicBezTo>
                  <a:pt x="121297" y="86410"/>
                  <a:pt x="128511" y="84798"/>
                  <a:pt x="132676" y="80454"/>
                </a:cubicBezTo>
                <a:cubicBezTo>
                  <a:pt x="135432" y="77571"/>
                  <a:pt x="136867" y="73710"/>
                  <a:pt x="136867" y="68097"/>
                </a:cubicBezTo>
                <a:cubicBezTo>
                  <a:pt x="136867" y="66484"/>
                  <a:pt x="136715" y="64719"/>
                  <a:pt x="136397" y="61823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4" name="Picture 11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88606" y="6385013"/>
            <a:ext cx="121319" cy="161827"/>
          </a:xfrm>
          <a:prstGeom prst="rect">
            <a:avLst/>
          </a:prstGeom>
          <a:noFill/>
        </p:spPr>
      </p:pic>
      <p:sp>
        <p:nvSpPr>
          <p:cNvPr id="115" name="Freeform 115"/>
          <p:cNvSpPr/>
          <p:nvPr/>
        </p:nvSpPr>
        <p:spPr>
          <a:xfrm flipV="1">
            <a:off x="11303682" y="6400091"/>
            <a:ext cx="96050" cy="133986"/>
          </a:xfrm>
          <a:custGeom>
            <a:avLst/>
            <a:gdLst/>
            <a:ahLst/>
            <a:cxnLst/>
            <a:rect l="0" t="0" r="0" b="0"/>
            <a:pathLst>
              <a:path w="84632" h="118059">
                <a:moveTo>
                  <a:pt x="13792" y="0"/>
                </a:moveTo>
                <a:cubicBezTo>
                  <a:pt x="9296" y="0"/>
                  <a:pt x="4635" y="317"/>
                  <a:pt x="1765" y="800"/>
                </a:cubicBezTo>
                <a:cubicBezTo>
                  <a:pt x="470" y="978"/>
                  <a:pt x="0" y="1765"/>
                  <a:pt x="152" y="2883"/>
                </a:cubicBezTo>
                <a:lnTo>
                  <a:pt x="1117" y="10452"/>
                </a:lnTo>
                <a:cubicBezTo>
                  <a:pt x="1270" y="11569"/>
                  <a:pt x="2057" y="12217"/>
                  <a:pt x="3518" y="12217"/>
                </a:cubicBezTo>
                <a:cubicBezTo>
                  <a:pt x="6566" y="12039"/>
                  <a:pt x="9474" y="12039"/>
                  <a:pt x="12674" y="12039"/>
                </a:cubicBezTo>
                <a:cubicBezTo>
                  <a:pt x="21031" y="12039"/>
                  <a:pt x="25666" y="13830"/>
                  <a:pt x="29222" y="22479"/>
                </a:cubicBezTo>
                <a:lnTo>
                  <a:pt x="34036" y="33744"/>
                </a:lnTo>
                <a:lnTo>
                  <a:pt x="26492" y="33744"/>
                </a:lnTo>
                <a:cubicBezTo>
                  <a:pt x="24879" y="33744"/>
                  <a:pt x="23939" y="34683"/>
                  <a:pt x="23583" y="36296"/>
                </a:cubicBezTo>
                <a:lnTo>
                  <a:pt x="7213" y="115341"/>
                </a:lnTo>
                <a:cubicBezTo>
                  <a:pt x="6896" y="116941"/>
                  <a:pt x="8331" y="118059"/>
                  <a:pt x="9613" y="118059"/>
                </a:cubicBezTo>
                <a:lnTo>
                  <a:pt x="20853" y="118059"/>
                </a:lnTo>
                <a:cubicBezTo>
                  <a:pt x="22466" y="118059"/>
                  <a:pt x="23278" y="117424"/>
                  <a:pt x="23583" y="115824"/>
                </a:cubicBezTo>
                <a:lnTo>
                  <a:pt x="35966" y="44183"/>
                </a:lnTo>
                <a:lnTo>
                  <a:pt x="40131" y="44183"/>
                </a:lnTo>
                <a:lnTo>
                  <a:pt x="68262" y="115824"/>
                </a:lnTo>
                <a:cubicBezTo>
                  <a:pt x="68732" y="117106"/>
                  <a:pt x="69697" y="118059"/>
                  <a:pt x="71310" y="118059"/>
                </a:cubicBezTo>
                <a:lnTo>
                  <a:pt x="82867" y="118059"/>
                </a:lnTo>
                <a:cubicBezTo>
                  <a:pt x="83832" y="118059"/>
                  <a:pt x="84632" y="117259"/>
                  <a:pt x="84632" y="116306"/>
                </a:cubicBezTo>
                <a:cubicBezTo>
                  <a:pt x="84632" y="115824"/>
                  <a:pt x="84480" y="115341"/>
                  <a:pt x="84315" y="115011"/>
                </a:cubicBezTo>
                <a:lnTo>
                  <a:pt x="44005" y="22009"/>
                </a:lnTo>
                <a:cubicBezTo>
                  <a:pt x="37579" y="6896"/>
                  <a:pt x="31801" y="0"/>
                  <a:pt x="13792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6" name="Picture 11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90925" y="6340475"/>
            <a:ext cx="204174" cy="174625"/>
          </a:xfrm>
          <a:prstGeom prst="rect">
            <a:avLst/>
          </a:prstGeom>
          <a:noFill/>
        </p:spPr>
      </p:pic>
      <p:sp>
        <p:nvSpPr>
          <p:cNvPr id="117" name="Rectangle 117"/>
          <p:cNvSpPr/>
          <p:nvPr/>
        </p:nvSpPr>
        <p:spPr>
          <a:xfrm>
            <a:off x="952499" y="80487"/>
            <a:ext cx="6585108" cy="16868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95" baseline="0" dirty="0">
                <a:solidFill>
                  <a:srgbClr val="E10000"/>
                </a:solidFill>
                <a:latin typeface="Bureausans-Bold"/>
              </a:rPr>
              <a:t>Р</a:t>
            </a:r>
            <a:r>
              <a:rPr lang="en-US" sz="5249" b="0" i="0" spc="-30" baseline="0" dirty="0">
                <a:solidFill>
                  <a:srgbClr val="E10000"/>
                </a:solidFill>
                <a:latin typeface="Bureausans-Bold"/>
              </a:rPr>
              <a:t>и</a:t>
            </a:r>
            <a:r>
              <a:rPr lang="en-US" sz="5249" b="0" i="0" spc="-11" baseline="0" dirty="0">
                <a:solidFill>
                  <a:srgbClr val="E10000"/>
                </a:solidFill>
                <a:latin typeface="Bureausans-Bold"/>
              </a:rPr>
              <a:t>с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к</a:t>
            </a:r>
            <a:r>
              <a:rPr lang="en-US" sz="5249" b="0" i="0" spc="-30" baseline="0" dirty="0">
                <a:solidFill>
                  <a:srgbClr val="E10000"/>
                </a:solidFill>
                <a:latin typeface="Bureausans-Bold"/>
              </a:rPr>
              <a:t>и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 </a:t>
            </a:r>
            <a:r>
              <a:rPr lang="en-US" sz="5249" b="0" i="0" spc="-30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р</a:t>
            </a:r>
            <a:r>
              <a:rPr lang="en-US" sz="5249" b="0" i="0" spc="-30" baseline="0" dirty="0">
                <a:solidFill>
                  <a:srgbClr val="E10000"/>
                </a:solidFill>
                <a:latin typeface="Bureausans-Bold"/>
              </a:rPr>
              <a:t>и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 </a:t>
            </a:r>
            <a:r>
              <a:rPr lang="en-US" sz="5249" b="0" i="0" spc="-36" baseline="0" dirty="0">
                <a:solidFill>
                  <a:srgbClr val="E10000"/>
                </a:solidFill>
                <a:latin typeface="Bureausans-Bold"/>
              </a:rPr>
              <a:t>н</a:t>
            </a:r>
            <a:r>
              <a:rPr lang="en-US" sz="5249" b="0" i="0" spc="-13" baseline="0" dirty="0">
                <a:solidFill>
                  <a:srgbClr val="E10000"/>
                </a:solidFill>
                <a:latin typeface="Bureausans-Bold"/>
              </a:rPr>
              <a:t>е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счаст</a:t>
            </a:r>
            <a:r>
              <a:rPr lang="en-US" sz="5249" b="0" i="0" spc="-35" baseline="0" dirty="0">
                <a:solidFill>
                  <a:srgbClr val="E10000"/>
                </a:solidFill>
                <a:latin typeface="Bureausans-Bold"/>
              </a:rPr>
              <a:t>н</a:t>
            </a:r>
            <a:r>
              <a:rPr lang="en-US" sz="5249" b="0" i="0" spc="-29" baseline="0" dirty="0">
                <a:solidFill>
                  <a:srgbClr val="E10000"/>
                </a:solidFill>
                <a:latin typeface="Bureausans-Bold"/>
              </a:rPr>
              <a:t>ы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х</a:t>
            </a:r>
          </a:p>
          <a:p>
            <a:pPr marL="0">
              <a:lnSpc>
                <a:spcPts val="5249"/>
              </a:lnSpc>
            </a:pPr>
            <a:r>
              <a:rPr lang="en-US" sz="5249" b="0" i="0" spc="-11" baseline="0" dirty="0">
                <a:solidFill>
                  <a:srgbClr val="E10000"/>
                </a:solidFill>
                <a:latin typeface="Bureausans-Bold"/>
              </a:rPr>
              <a:t>с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л</a:t>
            </a:r>
            <a:r>
              <a:rPr lang="en-US" sz="5249" b="0" i="0" spc="-26" baseline="0" dirty="0">
                <a:solidFill>
                  <a:srgbClr val="E10000"/>
                </a:solidFill>
                <a:latin typeface="Bureausans-Bold"/>
              </a:rPr>
              <a:t>у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ча</a:t>
            </a:r>
            <a:r>
              <a:rPr lang="en-US" sz="5249" b="0" i="0" spc="-26" baseline="0" dirty="0">
                <a:solidFill>
                  <a:srgbClr val="E10000"/>
                </a:solidFill>
                <a:latin typeface="Bureausans-Bold"/>
              </a:rPr>
              <a:t>я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х</a:t>
            </a:r>
          </a:p>
        </p:txBody>
      </p:sp>
      <p:sp>
        <p:nvSpPr>
          <p:cNvPr id="119" name="Rectangle 119"/>
          <p:cNvSpPr/>
          <p:nvPr/>
        </p:nvSpPr>
        <p:spPr>
          <a:xfrm>
            <a:off x="952499" y="3509486"/>
            <a:ext cx="7880508" cy="23536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105" baseline="0" dirty="0">
                <a:latin typeface="Bureausans-Bold"/>
              </a:rPr>
              <a:t>К</a:t>
            </a:r>
            <a:r>
              <a:rPr lang="en-US" sz="5249" b="0" i="0" spc="0" baseline="0" dirty="0">
                <a:latin typeface="Bureausans-Bold"/>
              </a:rPr>
              <a:t>ак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 о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а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-36" baseline="0" dirty="0">
                <a:latin typeface="Bureausans-Bold"/>
              </a:rPr>
              <a:t>н</a:t>
            </a:r>
            <a:r>
              <a:rPr lang="en-US" sz="5249" b="0" i="0" spc="0" baseline="0" dirty="0">
                <a:latin typeface="Bureausans-Bold"/>
              </a:rPr>
              <a:t>ости</a:t>
            </a:r>
          </a:p>
          <a:p>
            <a:pPr marL="0">
              <a:lnSpc>
                <a:spcPts val="5249"/>
              </a:lnSpc>
            </a:pPr>
            <a:r>
              <a:rPr lang="en-US" sz="5249" b="0" i="0" spc="-26" baseline="0" dirty="0">
                <a:latin typeface="Bureausans-Bold"/>
              </a:rPr>
              <a:t>у</a:t>
            </a:r>
            <a:r>
              <a:rPr lang="en-US" sz="5249" b="0" i="0" spc="0" baseline="0" dirty="0">
                <a:latin typeface="Bureausans-Bold"/>
              </a:rPr>
              <a:t>гр</a:t>
            </a:r>
            <a:r>
              <a:rPr lang="en-US" sz="5249" b="0" i="0" spc="-82" baseline="0" dirty="0">
                <a:latin typeface="Bureausans-Bold"/>
              </a:rPr>
              <a:t>о</a:t>
            </a:r>
            <a:r>
              <a:rPr lang="en-US" sz="5249" b="0" i="0" spc="0" baseline="0" dirty="0">
                <a:latin typeface="Bureausans-Bold"/>
              </a:rPr>
              <a:t>жаю</a:t>
            </a:r>
            <a:r>
              <a:rPr lang="en-US" sz="5249" b="0" i="0" spc="-20" baseline="0" dirty="0">
                <a:latin typeface="Bureausans-Bold"/>
              </a:rPr>
              <a:t>т</a:t>
            </a:r>
            <a:r>
              <a:rPr lang="en-US" sz="5249" b="0" i="0" spc="0" baseline="0" dirty="0">
                <a:latin typeface="Bureausans-Bold"/>
              </a:rPr>
              <a:t> 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острадавш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му</a:t>
            </a:r>
          </a:p>
          <a:p>
            <a:pPr marL="0">
              <a:lnSpc>
                <a:spcPts val="5250"/>
              </a:lnSpc>
            </a:pP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 вам</a:t>
            </a:r>
          </a:p>
        </p:txBody>
      </p:sp>
      <p:sp>
        <p:nvSpPr>
          <p:cNvPr id="120" name="Rectangle 120"/>
          <p:cNvSpPr/>
          <p:nvPr/>
        </p:nvSpPr>
        <p:spPr>
          <a:xfrm>
            <a:off x="7524898" y="6207538"/>
            <a:ext cx="1487523" cy="2999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949" b="0" i="0" spc="-58" baseline="0" dirty="0">
                <a:latin typeface="Bureausans-Regular"/>
              </a:rPr>
              <a:t>МУП «Тепло»</a:t>
            </a:r>
            <a:r>
              <a:rPr lang="en-US" sz="1949" b="0" i="0" spc="0" baseline="0" dirty="0">
                <a:latin typeface="Bureausans-Regular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23" name="Freeform 123"/>
          <p:cNvSpPr/>
          <p:nvPr/>
        </p:nvSpPr>
        <p:spPr>
          <a:xfrm flipV="1">
            <a:off x="0" y="0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" name="Rectangle 124"/>
          <p:cNvSpPr/>
          <p:nvPr/>
        </p:nvSpPr>
        <p:spPr>
          <a:xfrm>
            <a:off x="952499" y="80486"/>
            <a:ext cx="4870608" cy="16868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95" baseline="0" dirty="0">
                <a:latin typeface="Bureausans-Bold"/>
              </a:rPr>
              <a:t>Р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к воз</a:t>
            </a:r>
            <a:r>
              <a:rPr lang="en-US" sz="5249" b="0" i="0" spc="-14" baseline="0" dirty="0">
                <a:latin typeface="Bureausans-Bold"/>
              </a:rPr>
              <a:t>г</a:t>
            </a:r>
            <a:r>
              <a:rPr lang="en-US" sz="5249" b="0" i="0" spc="0" baseline="0" dirty="0">
                <a:latin typeface="Bureausans-Bold"/>
              </a:rPr>
              <a:t>ора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я</a:t>
            </a:r>
          </a:p>
          <a:p>
            <a:pPr marL="0">
              <a:lnSpc>
                <a:spcPts val="5250"/>
              </a:lnSpc>
            </a:pP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л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 взр</a:t>
            </a:r>
            <a:r>
              <a:rPr lang="en-US" sz="5249" b="0" i="0" spc="-29" baseline="0" dirty="0">
                <a:latin typeface="Bureausans-Bold"/>
              </a:rPr>
              <a:t>ы</a:t>
            </a:r>
            <a:r>
              <a:rPr lang="en-US" sz="5249" b="0" i="0" spc="0" baseline="0" dirty="0">
                <a:latin typeface="Bureausans-Bold"/>
              </a:rPr>
              <a:t>ва</a:t>
            </a:r>
          </a:p>
        </p:txBody>
      </p:sp>
      <p:sp>
        <p:nvSpPr>
          <p:cNvPr id="125" name="Rectangle 125"/>
          <p:cNvSpPr/>
          <p:nvPr/>
        </p:nvSpPr>
        <p:spPr>
          <a:xfrm>
            <a:off x="6476999" y="326104"/>
            <a:ext cx="1483036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19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ризн</a:t>
            </a:r>
            <a:r>
              <a:rPr lang="en-US" sz="2624" b="0" i="0" spc="-25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ки</a:t>
            </a:r>
          </a:p>
        </p:txBody>
      </p:sp>
      <p:sp>
        <p:nvSpPr>
          <p:cNvPr id="126" name="Rectangle 126"/>
          <p:cNvSpPr/>
          <p:nvPr/>
        </p:nvSpPr>
        <p:spPr>
          <a:xfrm>
            <a:off x="6476999" y="697579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27" name="Rectangle 127"/>
          <p:cNvSpPr/>
          <p:nvPr/>
        </p:nvSpPr>
        <p:spPr>
          <a:xfrm>
            <a:off x="6476999" y="1211929"/>
            <a:ext cx="2077691" cy="28054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25" baseline="0" dirty="0">
                <a:latin typeface="Bureausans-Regular"/>
              </a:rPr>
              <a:t>З</a:t>
            </a:r>
            <a:r>
              <a:rPr lang="en-US" sz="2624" b="0" i="0" spc="0" baseline="0" dirty="0">
                <a:latin typeface="Bureausans-Regular"/>
              </a:rPr>
              <a:t>а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ах гари</a:t>
            </a:r>
          </a:p>
          <a:p>
            <a:pPr marL="0">
              <a:lnSpc>
                <a:spcPts val="4125"/>
              </a:lnSpc>
            </a:pPr>
            <a:r>
              <a:rPr lang="en-US" sz="2624" b="0" i="0" spc="0" baseline="0" dirty="0">
                <a:latin typeface="Bureausans-Regular"/>
              </a:rPr>
              <a:t>Дым</a:t>
            </a:r>
          </a:p>
          <a:p>
            <a:pPr marL="0">
              <a:lnSpc>
                <a:spcPts val="4050"/>
              </a:lnSpc>
            </a:pPr>
            <a:r>
              <a:rPr lang="en-US" sz="2624" b="0" i="0" spc="-33" baseline="0" dirty="0">
                <a:latin typeface="Bureausans-Regular"/>
              </a:rPr>
              <a:t>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б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ески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амени</a:t>
            </a:r>
          </a:p>
          <a:p>
            <a:pPr marL="0">
              <a:lnSpc>
                <a:spcPts val="4049"/>
              </a:lnSpc>
            </a:pPr>
            <a:r>
              <a:rPr lang="en-US" sz="2624" b="0" i="0" spc="-57" baseline="0" dirty="0">
                <a:latin typeface="Bureausans-Regular"/>
              </a:rPr>
              <a:t>И</a:t>
            </a:r>
            <a:r>
              <a:rPr lang="en-US" sz="2624" b="0" i="0" spc="0" baseline="0" dirty="0">
                <a:latin typeface="Bureausans-Regular"/>
              </a:rPr>
              <a:t>скры вб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изи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оборудования</a:t>
            </a:r>
          </a:p>
        </p:txBody>
      </p:sp>
      <p:sp>
        <p:nvSpPr>
          <p:cNvPr id="128" name="Rectangle 128"/>
          <p:cNvSpPr/>
          <p:nvPr/>
        </p:nvSpPr>
        <p:spPr>
          <a:xfrm>
            <a:off x="6476999" y="4031329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29" name="Rectangle 129"/>
          <p:cNvSpPr/>
          <p:nvPr/>
        </p:nvSpPr>
        <p:spPr>
          <a:xfrm>
            <a:off x="9239249" y="326104"/>
            <a:ext cx="1473231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Дей</a:t>
            </a:r>
            <a:r>
              <a:rPr lang="en-US" sz="2624" b="0" i="0" spc="107" baseline="0" dirty="0">
                <a:solidFill>
                  <a:srgbClr val="17A16D"/>
                </a:solidFill>
                <a:latin typeface="Bureausans-Bold"/>
              </a:rPr>
              <a:t>с</a:t>
            </a:r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твия</a:t>
            </a:r>
          </a:p>
        </p:txBody>
      </p:sp>
      <p:sp>
        <p:nvSpPr>
          <p:cNvPr id="130" name="Rectangle 130"/>
          <p:cNvSpPr/>
          <p:nvPr/>
        </p:nvSpPr>
        <p:spPr>
          <a:xfrm>
            <a:off x="9239249" y="697579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31" name="Rectangle 131"/>
          <p:cNvSpPr/>
          <p:nvPr/>
        </p:nvSpPr>
        <p:spPr>
          <a:xfrm>
            <a:off x="9239249" y="1211929"/>
            <a:ext cx="2262946" cy="42913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32" baseline="0" dirty="0">
                <a:latin typeface="Bureausans-Regular"/>
              </a:rPr>
              <a:t>В</a:t>
            </a:r>
            <a:r>
              <a:rPr lang="en-US" sz="2624" b="0" i="0" spc="0" baseline="0" dirty="0">
                <a:latin typeface="Bureausans-Regular"/>
              </a:rPr>
              <a:t>ызови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</a:t>
            </a:r>
            <a:r>
              <a:rPr lang="en-US" sz="2624" b="0" i="0" spc="-36" baseline="0" dirty="0">
                <a:latin typeface="Bureausans-Regular"/>
              </a:rPr>
              <a:t>ж</a:t>
            </a:r>
            <a:r>
              <a:rPr lang="en-US" sz="2624" b="0" i="0" spc="0" baseline="0" dirty="0">
                <a:latin typeface="Bureausans-Regular"/>
              </a:rPr>
              <a:t>арных и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скорую</a:t>
            </a:r>
          </a:p>
          <a:p>
            <a:pPr marL="0">
              <a:lnSpc>
                <a:spcPts val="4125"/>
              </a:lnSpc>
            </a:pPr>
            <a:r>
              <a:rPr lang="en-US" sz="2624" b="0" i="0" spc="0" baseline="0" dirty="0">
                <a:latin typeface="Bureausans-Regular"/>
              </a:rPr>
              <a:t>Эвакуируй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радав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его</a:t>
            </a:r>
          </a:p>
          <a:p>
            <a:pPr marL="0">
              <a:lnSpc>
                <a:spcPts val="4049"/>
              </a:lnSpc>
            </a:pPr>
            <a:r>
              <a:rPr lang="en-US" sz="2624" b="0" i="0" spc="-44" baseline="0" dirty="0">
                <a:latin typeface="Bureausans-Regular"/>
              </a:rPr>
              <a:t>Н</a:t>
            </a:r>
            <a:r>
              <a:rPr lang="en-US" sz="2624" b="0" i="0" spc="0" baseline="0" dirty="0">
                <a:latin typeface="Bureausans-Regular"/>
              </a:rPr>
              <a:t>е входи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 в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дым и в огонь</a:t>
            </a:r>
          </a:p>
          <a:p>
            <a:pPr marL="0">
              <a:lnSpc>
                <a:spcPts val="4050"/>
              </a:lnSpc>
            </a:pPr>
            <a:r>
              <a:rPr lang="en-US" sz="2624" b="0" i="0" spc="-4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ьзуй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есь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ивогазом и</a:t>
            </a:r>
          </a:p>
          <a:p>
            <a:pPr marL="0">
              <a:lnSpc>
                <a:spcPts val="2924"/>
              </a:lnSpc>
            </a:pPr>
            <a:r>
              <a:rPr lang="en-US" sz="2624" b="0" i="0" spc="0" baseline="0" dirty="0">
                <a:latin typeface="Bureausans-Regular"/>
              </a:rPr>
              <a:t>огнету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33" name="Freeform 133"/>
          <p:cNvSpPr/>
          <p:nvPr/>
        </p:nvSpPr>
        <p:spPr>
          <a:xfrm flipV="1">
            <a:off x="0" y="-1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" name="Rectangle 134"/>
          <p:cNvSpPr/>
          <p:nvPr/>
        </p:nvSpPr>
        <p:spPr>
          <a:xfrm>
            <a:off x="952499" y="80486"/>
            <a:ext cx="4870608" cy="16868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95" baseline="0" dirty="0">
                <a:latin typeface="Bureausans-Bold"/>
              </a:rPr>
              <a:t>Р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к об</a:t>
            </a:r>
            <a:r>
              <a:rPr lang="en-US" sz="5249" b="0" i="0" spc="108" baseline="0" dirty="0">
                <a:latin typeface="Bureausans-Bold"/>
              </a:rPr>
              <a:t>р</a:t>
            </a:r>
            <a:r>
              <a:rPr lang="en-US" sz="5249" b="0" i="0" spc="-26" baseline="0" dirty="0">
                <a:latin typeface="Bureausans-Bold"/>
              </a:rPr>
              <a:t>у</a:t>
            </a:r>
            <a:r>
              <a:rPr lang="en-US" sz="5249" b="0" i="0" spc="0" baseline="0" dirty="0">
                <a:latin typeface="Bureausans-Bold"/>
              </a:rPr>
              <a:t>ш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я</a:t>
            </a:r>
          </a:p>
          <a:p>
            <a:pPr marL="0">
              <a:lnSpc>
                <a:spcPts val="5250"/>
              </a:lnSpc>
            </a:pPr>
            <a:r>
              <a:rPr lang="en-US" sz="5249" b="0" i="0" spc="0" baseline="0" dirty="0">
                <a:latin typeface="Bureausans-Bold"/>
              </a:rPr>
              <a:t>зда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я</a:t>
            </a:r>
          </a:p>
        </p:txBody>
      </p:sp>
      <p:sp>
        <p:nvSpPr>
          <p:cNvPr id="135" name="Rectangle 135"/>
          <p:cNvSpPr/>
          <p:nvPr/>
        </p:nvSpPr>
        <p:spPr>
          <a:xfrm>
            <a:off x="6476999" y="326103"/>
            <a:ext cx="1483036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19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ризн</a:t>
            </a:r>
            <a:r>
              <a:rPr lang="en-US" sz="2624" b="0" i="0" spc="-25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ки</a:t>
            </a:r>
          </a:p>
        </p:txBody>
      </p:sp>
      <p:sp>
        <p:nvSpPr>
          <p:cNvPr id="136" name="Rectangle 136"/>
          <p:cNvSpPr/>
          <p:nvPr/>
        </p:nvSpPr>
        <p:spPr>
          <a:xfrm>
            <a:off x="6476999" y="697578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37" name="Rectangle 137"/>
          <p:cNvSpPr/>
          <p:nvPr/>
        </p:nvSpPr>
        <p:spPr>
          <a:xfrm>
            <a:off x="6476999" y="1211928"/>
            <a:ext cx="2214988" cy="35483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Сме</a:t>
            </a:r>
            <a:r>
              <a:rPr lang="en-US" sz="2624" b="0" i="0" spc="-16" baseline="0" dirty="0">
                <a:latin typeface="Bureausans-Regular"/>
              </a:rPr>
              <a:t>щ</a:t>
            </a:r>
            <a:r>
              <a:rPr lang="en-US" sz="2624" b="0" i="0" spc="0" baseline="0" dirty="0">
                <a:latin typeface="Bureausans-Regular"/>
              </a:rPr>
              <a:t>ение 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ен</a:t>
            </a:r>
          </a:p>
          <a:p>
            <a:pPr marL="0">
              <a:lnSpc>
                <a:spcPts val="4124"/>
              </a:lnSpc>
            </a:pPr>
            <a:r>
              <a:rPr lang="en-US" sz="2624" b="0" i="0" spc="-94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реск</a:t>
            </a:r>
          </a:p>
          <a:p>
            <a:pPr marL="0">
              <a:lnSpc>
                <a:spcPts val="4050"/>
              </a:lnSpc>
            </a:pPr>
            <a:r>
              <a:rPr lang="en-US" sz="2624" b="0" i="0" spc="-33" baseline="0" dirty="0">
                <a:latin typeface="Bureausans-Regular"/>
              </a:rPr>
              <a:t>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с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аивание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об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и</a:t>
            </a:r>
            <a:r>
              <a:rPr lang="en-US" sz="2624" b="0" i="0" spc="-28" baseline="0" dirty="0">
                <a:latin typeface="Bureausans-Regular"/>
              </a:rPr>
              <a:t>ц</a:t>
            </a:r>
            <a:r>
              <a:rPr lang="en-US" sz="2624" b="0" i="0" spc="0" baseline="0" dirty="0">
                <a:latin typeface="Bureausans-Regular"/>
              </a:rPr>
              <a:t>овки</a:t>
            </a:r>
          </a:p>
          <a:p>
            <a:pPr marL="0">
              <a:lnSpc>
                <a:spcPts val="4050"/>
              </a:lnSpc>
            </a:pPr>
            <a:r>
              <a:rPr lang="en-US" sz="2624" b="0" i="0" spc="-17" baseline="0" dirty="0">
                <a:latin typeface="Bureausans-Regular"/>
              </a:rPr>
              <a:t>Р</a:t>
            </a:r>
            <a:r>
              <a:rPr lang="en-US" sz="2624" b="0" i="0" spc="0" baseline="0" dirty="0">
                <a:latin typeface="Bureausans-Regular"/>
              </a:rPr>
              <a:t>азру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ение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ерекры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ий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ме</a:t>
            </a:r>
            <a:r>
              <a:rPr lang="en-US" sz="2624" b="0" i="0" spc="-36" baseline="0" dirty="0">
                <a:latin typeface="Bureausans-Regular"/>
              </a:rPr>
              <a:t>ж</a:t>
            </a:r>
            <a:r>
              <a:rPr lang="en-US" sz="2624" b="0" i="0" spc="0" baseline="0" dirty="0">
                <a:latin typeface="Bureausans-Regular"/>
              </a:rPr>
              <a:t>ду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оме</a:t>
            </a:r>
            <a:r>
              <a:rPr lang="en-US" sz="2624" b="0" i="0" spc="-16" baseline="0" dirty="0">
                <a:latin typeface="Bureausans-Regular"/>
              </a:rPr>
              <a:t>щ</a:t>
            </a:r>
            <a:r>
              <a:rPr lang="en-US" sz="2624" b="0" i="0" spc="0" baseline="0" dirty="0">
                <a:latin typeface="Bureausans-Regular"/>
              </a:rPr>
              <a:t>ениями</a:t>
            </a:r>
          </a:p>
        </p:txBody>
      </p:sp>
      <p:sp>
        <p:nvSpPr>
          <p:cNvPr id="138" name="Rectangle 138"/>
          <p:cNvSpPr/>
          <p:nvPr/>
        </p:nvSpPr>
        <p:spPr>
          <a:xfrm>
            <a:off x="9239249" y="326103"/>
            <a:ext cx="1473231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Дей</a:t>
            </a:r>
            <a:r>
              <a:rPr lang="en-US" sz="2624" b="0" i="0" spc="107" baseline="0" dirty="0">
                <a:solidFill>
                  <a:srgbClr val="17A16D"/>
                </a:solidFill>
                <a:latin typeface="Bureausans-Bold"/>
              </a:rPr>
              <a:t>с</a:t>
            </a:r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твия</a:t>
            </a:r>
          </a:p>
        </p:txBody>
      </p:sp>
      <p:sp>
        <p:nvSpPr>
          <p:cNvPr id="139" name="Rectangle 139"/>
          <p:cNvSpPr/>
          <p:nvPr/>
        </p:nvSpPr>
        <p:spPr>
          <a:xfrm>
            <a:off x="9239249" y="697578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40" name="Rectangle 140"/>
          <p:cNvSpPr/>
          <p:nvPr/>
        </p:nvSpPr>
        <p:spPr>
          <a:xfrm>
            <a:off x="9239249" y="1211928"/>
            <a:ext cx="2195938" cy="34055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Эвакуируй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4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радав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его</a:t>
            </a:r>
          </a:p>
          <a:p>
            <a:pPr marL="0">
              <a:lnSpc>
                <a:spcPts val="4125"/>
              </a:lnSpc>
            </a:pPr>
            <a:r>
              <a:rPr lang="en-US" sz="2624" b="0" i="0" spc="-44" baseline="0" dirty="0">
                <a:latin typeface="Bureausans-Regular"/>
              </a:rPr>
              <a:t>Н</a:t>
            </a:r>
            <a:r>
              <a:rPr lang="en-US" sz="2624" b="0" i="0" spc="0" baseline="0" dirty="0">
                <a:latin typeface="Bureausans-Regular"/>
              </a:rPr>
              <a:t>е 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окидай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безо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асное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мес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о</a:t>
            </a:r>
          </a:p>
          <a:p>
            <a:pPr marL="0">
              <a:lnSpc>
                <a:spcPts val="4050"/>
              </a:lnSpc>
            </a:pPr>
            <a:r>
              <a:rPr lang="en-US" sz="2624" b="0" i="0" spc="-32" baseline="0" dirty="0">
                <a:latin typeface="Bureausans-Regular"/>
              </a:rPr>
              <a:t>В</a:t>
            </a:r>
            <a:r>
              <a:rPr lang="en-US" sz="2624" b="0" i="0" spc="0" baseline="0" dirty="0">
                <a:latin typeface="Bureausans-Regular"/>
              </a:rPr>
              <a:t>ызови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с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аса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ей и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скорую</a:t>
            </a:r>
          </a:p>
        </p:txBody>
      </p:sp>
      <p:sp>
        <p:nvSpPr>
          <p:cNvPr id="141" name="Rectangle 141"/>
          <p:cNvSpPr/>
          <p:nvPr/>
        </p:nvSpPr>
        <p:spPr>
          <a:xfrm>
            <a:off x="9239249" y="4621878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43" name="Rectangle 143"/>
          <p:cNvSpPr/>
          <p:nvPr/>
        </p:nvSpPr>
        <p:spPr>
          <a:xfrm>
            <a:off x="952499" y="80488"/>
            <a:ext cx="4803933" cy="23536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95" baseline="0" dirty="0">
                <a:latin typeface="Bureausans-Bold"/>
              </a:rPr>
              <a:t>Р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к 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ора</a:t>
            </a:r>
            <a:r>
              <a:rPr lang="en-US" sz="5249" b="0" i="0" spc="-60" baseline="0" dirty="0">
                <a:latin typeface="Bureausans-Bold"/>
              </a:rPr>
              <a:t>ж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я</a:t>
            </a:r>
          </a:p>
          <a:p>
            <a:pPr marL="0">
              <a:lnSpc>
                <a:spcPts val="5250"/>
              </a:lnSpc>
            </a:pPr>
            <a:r>
              <a:rPr lang="en-US" sz="5249" b="0" i="0" spc="0" baseline="0" dirty="0">
                <a:latin typeface="Bureausans-Bold"/>
              </a:rPr>
              <a:t>эл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ктр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ч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к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м</a:t>
            </a:r>
          </a:p>
          <a:p>
            <a:pPr marL="0">
              <a:lnSpc>
                <a:spcPts val="5250"/>
              </a:lnSpc>
            </a:pPr>
            <a:r>
              <a:rPr lang="en-US" sz="5249" b="0" i="0" spc="-20" baseline="0" dirty="0">
                <a:latin typeface="Bureausans-Bold"/>
              </a:rPr>
              <a:t>т</a:t>
            </a:r>
            <a:r>
              <a:rPr lang="en-US" sz="5249" b="0" i="0" spc="0" baseline="0" dirty="0">
                <a:latin typeface="Bureausans-Bold"/>
              </a:rPr>
              <a:t>о</a:t>
            </a:r>
            <a:r>
              <a:rPr lang="en-US" sz="5249" b="0" i="0" spc="-42" baseline="0" dirty="0">
                <a:latin typeface="Bureausans-Bold"/>
              </a:rPr>
              <a:t>к</a:t>
            </a:r>
            <a:r>
              <a:rPr lang="en-US" sz="5249" b="0" i="0" spc="0" baseline="0" dirty="0">
                <a:latin typeface="Bureausans-Bold"/>
              </a:rPr>
              <a:t>ом</a:t>
            </a:r>
          </a:p>
        </p:txBody>
      </p:sp>
      <p:sp>
        <p:nvSpPr>
          <p:cNvPr id="144" name="Rectangle 144"/>
          <p:cNvSpPr/>
          <p:nvPr/>
        </p:nvSpPr>
        <p:spPr>
          <a:xfrm>
            <a:off x="6476999" y="326106"/>
            <a:ext cx="1483036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19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ризн</a:t>
            </a:r>
            <a:r>
              <a:rPr lang="en-US" sz="2624" b="0" i="0" spc="-25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ки</a:t>
            </a:r>
          </a:p>
        </p:txBody>
      </p:sp>
      <p:sp>
        <p:nvSpPr>
          <p:cNvPr id="145" name="Rectangle 145"/>
          <p:cNvSpPr/>
          <p:nvPr/>
        </p:nvSpPr>
        <p:spPr>
          <a:xfrm>
            <a:off x="6476999" y="697581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46" name="Rectangle 146"/>
          <p:cNvSpPr/>
          <p:nvPr/>
        </p:nvSpPr>
        <p:spPr>
          <a:xfrm>
            <a:off x="6476999" y="1211931"/>
            <a:ext cx="2290241" cy="40055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4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радав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ий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касае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ся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ого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енного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ровода,</a:t>
            </a:r>
          </a:p>
          <a:p>
            <a:pPr marL="0">
              <a:lnSpc>
                <a:spcPts val="2925"/>
              </a:lnSpc>
            </a:pPr>
            <a:r>
              <a:rPr lang="en-US" sz="2624" b="0" i="0" spc="-21" baseline="0" dirty="0">
                <a:latin typeface="Bureausans-Regular"/>
              </a:rPr>
              <a:t>э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ек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ри</a:t>
            </a:r>
            <a:r>
              <a:rPr lang="en-US" sz="2624" b="0" i="0" spc="-33" baseline="0" dirty="0">
                <a:latin typeface="Bureausans-Regular"/>
              </a:rPr>
              <a:t>ч</a:t>
            </a:r>
            <a:r>
              <a:rPr lang="en-US" sz="2624" b="0" i="0" spc="0" baseline="0" dirty="0">
                <a:latin typeface="Bureausans-Regular"/>
              </a:rPr>
              <a:t>еской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ус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ановки</a:t>
            </a:r>
          </a:p>
          <a:p>
            <a:pPr marL="0">
              <a:lnSpc>
                <a:spcPts val="4124"/>
              </a:lnSpc>
            </a:pPr>
            <a:r>
              <a:rPr lang="en-US" sz="2624" b="0" i="0" spc="-4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радав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ий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находи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ся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рядом с 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инией</a:t>
            </a:r>
          </a:p>
          <a:p>
            <a:pPr marL="0">
              <a:lnSpc>
                <a:spcPts val="2925"/>
              </a:lnSpc>
            </a:pPr>
            <a:r>
              <a:rPr lang="en-US" sz="2624" b="0" i="0" spc="-21" baseline="0" dirty="0">
                <a:latin typeface="Bureausans-Regular"/>
              </a:rPr>
              <a:t>э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ек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ро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ередач</a:t>
            </a:r>
          </a:p>
        </p:txBody>
      </p:sp>
      <p:sp>
        <p:nvSpPr>
          <p:cNvPr id="147" name="Rectangle 147"/>
          <p:cNvSpPr/>
          <p:nvPr/>
        </p:nvSpPr>
        <p:spPr>
          <a:xfrm>
            <a:off x="6476999" y="5221956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48" name="Rectangle 148"/>
          <p:cNvSpPr/>
          <p:nvPr/>
        </p:nvSpPr>
        <p:spPr>
          <a:xfrm>
            <a:off x="9239249" y="326106"/>
            <a:ext cx="1473231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Дей</a:t>
            </a:r>
            <a:r>
              <a:rPr lang="en-US" sz="2624" b="0" i="0" spc="107" baseline="0" dirty="0">
                <a:solidFill>
                  <a:srgbClr val="17A16D"/>
                </a:solidFill>
                <a:latin typeface="Bureausans-Bold"/>
              </a:rPr>
              <a:t>с</a:t>
            </a:r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твия</a:t>
            </a:r>
          </a:p>
        </p:txBody>
      </p:sp>
      <p:sp>
        <p:nvSpPr>
          <p:cNvPr id="149" name="Rectangle 149"/>
          <p:cNvSpPr/>
          <p:nvPr/>
        </p:nvSpPr>
        <p:spPr>
          <a:xfrm>
            <a:off x="9239249" y="697581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50" name="Rectangle 150"/>
          <p:cNvSpPr/>
          <p:nvPr/>
        </p:nvSpPr>
        <p:spPr>
          <a:xfrm>
            <a:off x="9239249" y="1211931"/>
            <a:ext cx="1667836" cy="12528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32" baseline="0" dirty="0">
                <a:latin typeface="Bureausans-Regular"/>
              </a:rPr>
              <a:t>В</a:t>
            </a:r>
            <a:r>
              <a:rPr lang="en-US" sz="2624" b="0" i="0" spc="0" baseline="0" dirty="0">
                <a:latin typeface="Bureausans-Regular"/>
              </a:rPr>
              <a:t>ыдерни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риборы из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розе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ки</a:t>
            </a:r>
          </a:p>
        </p:txBody>
      </p:sp>
      <p:sp>
        <p:nvSpPr>
          <p:cNvPr id="151" name="Rectangle 151"/>
          <p:cNvSpPr/>
          <p:nvPr/>
        </p:nvSpPr>
        <p:spPr>
          <a:xfrm>
            <a:off x="9239249" y="2478756"/>
            <a:ext cx="2315343" cy="3767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33" baseline="0" dirty="0">
                <a:latin typeface="Bureausans-Regular"/>
              </a:rPr>
              <a:t>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к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-12" baseline="0" dirty="0">
                <a:latin typeface="Bureausans-Regular"/>
              </a:rPr>
              <a:t>ю</a:t>
            </a:r>
            <a:r>
              <a:rPr lang="en-US" sz="2624" b="0" i="0" spc="-33" baseline="0" dirty="0">
                <a:latin typeface="Bureausans-Regular"/>
              </a:rPr>
              <a:t>ч</a:t>
            </a:r>
            <a:r>
              <a:rPr lang="en-US" sz="2624" b="0" i="0" spc="0" baseline="0" dirty="0">
                <a:latin typeface="Bureausans-Regular"/>
              </a:rPr>
              <a:t>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1" baseline="0" dirty="0">
                <a:latin typeface="Bureausans-Regular"/>
              </a:rPr>
              <a:t>э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ек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ри</a:t>
            </a:r>
            <a:r>
              <a:rPr lang="en-US" sz="2624" b="0" i="0" spc="-33" baseline="0" dirty="0">
                <a:latin typeface="Bureausans-Regular"/>
              </a:rPr>
              <a:t>ч</a:t>
            </a:r>
            <a:r>
              <a:rPr lang="en-US" sz="2624" b="0" i="0" spc="0" baseline="0" dirty="0">
                <a:latin typeface="Bureausans-Regular"/>
              </a:rPr>
              <a:t>ес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во</a:t>
            </a:r>
          </a:p>
          <a:p>
            <a:pPr marL="0">
              <a:lnSpc>
                <a:spcPts val="4049"/>
              </a:lnSpc>
            </a:pPr>
            <a:r>
              <a:rPr lang="en-US" sz="2624" b="0" i="0" spc="-33" baseline="0" dirty="0">
                <a:latin typeface="Bureausans-Regular"/>
              </a:rPr>
              <a:t>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кинь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ровод сухой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а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кой</a:t>
            </a:r>
          </a:p>
          <a:p>
            <a:pPr marL="0">
              <a:lnSpc>
                <a:spcPts val="4050"/>
              </a:lnSpc>
            </a:pPr>
            <a:r>
              <a:rPr lang="en-US" sz="2624" b="0" i="0" spc="-4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ередвигай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есь</a:t>
            </a:r>
          </a:p>
          <a:p>
            <a:pPr marL="0">
              <a:lnSpc>
                <a:spcPts val="2924"/>
              </a:lnSpc>
            </a:pPr>
            <a:r>
              <a:rPr lang="en-US" sz="2624" b="0" i="0" spc="0" baseline="0" dirty="0">
                <a:latin typeface="Bureausans-Regular"/>
              </a:rPr>
              <a:t>гусиным 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агом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– не 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рывай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ноги 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 зем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15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54" name="Freeform 154"/>
          <p:cNvSpPr/>
          <p:nvPr/>
        </p:nvSpPr>
        <p:spPr>
          <a:xfrm flipV="1">
            <a:off x="0" y="-2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" name="Rectangle 155"/>
          <p:cNvSpPr/>
          <p:nvPr/>
        </p:nvSpPr>
        <p:spPr>
          <a:xfrm>
            <a:off x="952499" y="80484"/>
            <a:ext cx="4975383" cy="16868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95" baseline="0" dirty="0">
                <a:latin typeface="Bureausans-Bold"/>
              </a:rPr>
              <a:t>Р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к отравл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я</a:t>
            </a:r>
          </a:p>
          <a:p>
            <a:pPr marL="0">
              <a:lnSpc>
                <a:spcPts val="5249"/>
              </a:lnSpc>
            </a:pPr>
            <a:r>
              <a:rPr lang="en-US" sz="5249" b="0" i="0" spc="-14" baseline="0" dirty="0">
                <a:latin typeface="Bureausans-Bold"/>
              </a:rPr>
              <a:t>г</a:t>
            </a:r>
            <a:r>
              <a:rPr lang="en-US" sz="5249" b="0" i="0" spc="0" baseline="0" dirty="0">
                <a:latin typeface="Bureausans-Bold"/>
              </a:rPr>
              <a:t>азом</a:t>
            </a:r>
          </a:p>
        </p:txBody>
      </p:sp>
      <p:sp>
        <p:nvSpPr>
          <p:cNvPr id="156" name="Rectangle 156"/>
          <p:cNvSpPr/>
          <p:nvPr/>
        </p:nvSpPr>
        <p:spPr>
          <a:xfrm>
            <a:off x="6476999" y="326102"/>
            <a:ext cx="1483036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19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ризн</a:t>
            </a:r>
            <a:r>
              <a:rPr lang="en-US" sz="2624" b="0" i="0" spc="-25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ки</a:t>
            </a:r>
          </a:p>
        </p:txBody>
      </p:sp>
      <p:sp>
        <p:nvSpPr>
          <p:cNvPr id="157" name="Rectangle 157"/>
          <p:cNvSpPr/>
          <p:nvPr/>
        </p:nvSpPr>
        <p:spPr>
          <a:xfrm>
            <a:off x="6476999" y="697577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58" name="Rectangle 158"/>
          <p:cNvSpPr/>
          <p:nvPr/>
        </p:nvSpPr>
        <p:spPr>
          <a:xfrm>
            <a:off x="6476999" y="1211927"/>
            <a:ext cx="2195938" cy="2148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Кис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ова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ый 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за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ах</a:t>
            </a:r>
          </a:p>
          <a:p>
            <a:pPr marL="0">
              <a:lnSpc>
                <a:spcPts val="4125"/>
              </a:lnSpc>
            </a:pPr>
            <a:r>
              <a:rPr lang="en-US" sz="2624" b="0" i="0" spc="-4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окраснение</a:t>
            </a:r>
          </a:p>
          <a:p>
            <a:pPr marL="0">
              <a:lnSpc>
                <a:spcPts val="2925"/>
              </a:lnSpc>
            </a:pP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и</a:t>
            </a:r>
            <a:r>
              <a:rPr lang="en-US" sz="2624" b="0" i="0" spc="-28" baseline="0" dirty="0">
                <a:latin typeface="Bureausans-Regular"/>
              </a:rPr>
              <a:t>ц</a:t>
            </a:r>
            <a:r>
              <a:rPr lang="en-US" sz="2624" b="0" i="0" spc="0" baseline="0" dirty="0">
                <a:latin typeface="Bureausans-Regular"/>
              </a:rPr>
              <a:t>а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радав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его</a:t>
            </a:r>
          </a:p>
        </p:txBody>
      </p:sp>
      <p:sp>
        <p:nvSpPr>
          <p:cNvPr id="159" name="Rectangle 159"/>
          <p:cNvSpPr/>
          <p:nvPr/>
        </p:nvSpPr>
        <p:spPr>
          <a:xfrm>
            <a:off x="9239249" y="326102"/>
            <a:ext cx="1473231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Дей</a:t>
            </a:r>
            <a:r>
              <a:rPr lang="en-US" sz="2624" b="0" i="0" spc="107" baseline="0" dirty="0">
                <a:solidFill>
                  <a:srgbClr val="17A16D"/>
                </a:solidFill>
                <a:latin typeface="Bureausans-Bold"/>
              </a:rPr>
              <a:t>с</a:t>
            </a:r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твия</a:t>
            </a:r>
          </a:p>
        </p:txBody>
      </p:sp>
      <p:sp>
        <p:nvSpPr>
          <p:cNvPr id="160" name="Rectangle 160"/>
          <p:cNvSpPr/>
          <p:nvPr/>
        </p:nvSpPr>
        <p:spPr>
          <a:xfrm>
            <a:off x="9239249" y="697577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61" name="Rectangle 161"/>
          <p:cNvSpPr/>
          <p:nvPr/>
        </p:nvSpPr>
        <p:spPr>
          <a:xfrm>
            <a:off x="9239249" y="1211927"/>
            <a:ext cx="2286768" cy="40055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Эвакуируй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радав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его</a:t>
            </a:r>
          </a:p>
          <a:p>
            <a:pPr marL="0">
              <a:lnSpc>
                <a:spcPts val="4125"/>
              </a:lnSpc>
            </a:pPr>
            <a:r>
              <a:rPr lang="en-US" sz="2624" b="0" i="0" spc="-33" baseline="0" dirty="0">
                <a:latin typeface="Bureausans-Regular"/>
              </a:rPr>
              <a:t>О</a:t>
            </a:r>
            <a:r>
              <a:rPr lang="en-US" sz="2624" b="0" i="0" spc="0" baseline="0" dirty="0">
                <a:latin typeface="Bureausans-Regular"/>
              </a:rPr>
              <a:t>казывай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ерву</a:t>
            </a:r>
            <a:r>
              <a:rPr lang="en-US" sz="2624" b="0" i="0" spc="-12" baseline="0" dirty="0">
                <a:latin typeface="Bureausans-Regular"/>
              </a:rPr>
              <a:t>ю</a:t>
            </a:r>
            <a:r>
              <a:rPr lang="en-US" sz="2624" b="0" i="0" spc="0" baseline="0" dirty="0">
                <a:latin typeface="Bureausans-Regular"/>
              </a:rPr>
              <a:t> 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омо</a:t>
            </a:r>
            <a:r>
              <a:rPr lang="en-US" sz="2624" b="0" i="0" spc="-16" baseline="0" dirty="0">
                <a:latin typeface="Bureausans-Regular"/>
              </a:rPr>
              <a:t>щ</a:t>
            </a:r>
            <a:r>
              <a:rPr lang="en-US" sz="2624" b="0" i="0" spc="0" baseline="0" dirty="0">
                <a:latin typeface="Bureausans-Regular"/>
              </a:rPr>
              <a:t>ь</a:t>
            </a:r>
          </a:p>
          <a:p>
            <a:pPr marL="0">
              <a:lnSpc>
                <a:spcPts val="2925"/>
              </a:lnSpc>
            </a:pP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о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ько на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све</a:t>
            </a:r>
            <a:r>
              <a:rPr lang="en-US" sz="2624" b="0" i="0" spc="-36" baseline="0" dirty="0">
                <a:latin typeface="Bureausans-Regular"/>
              </a:rPr>
              <a:t>ж</a:t>
            </a:r>
            <a:r>
              <a:rPr lang="en-US" sz="2624" b="0" i="0" spc="0" baseline="0" dirty="0">
                <a:latin typeface="Bureausans-Regular"/>
              </a:rPr>
              <a:t>ем воздухе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– не </a:t>
            </a:r>
            <a:r>
              <a:rPr lang="en-US" sz="2624" b="0" i="0" spc="-36" baseline="0" dirty="0">
                <a:latin typeface="Bureausans-Regular"/>
              </a:rPr>
              <a:t>ж</a:t>
            </a:r>
            <a:r>
              <a:rPr lang="en-US" sz="2624" b="0" i="0" spc="0" baseline="0" dirty="0">
                <a:latin typeface="Bureausans-Regular"/>
              </a:rPr>
              <a:t>ди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е,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когда</a:t>
            </a:r>
          </a:p>
          <a:p>
            <a:pPr marL="0">
              <a:lnSpc>
                <a:spcPts val="2924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оме</a:t>
            </a:r>
            <a:r>
              <a:rPr lang="en-US" sz="2624" b="0" i="0" spc="-16" baseline="0" dirty="0">
                <a:latin typeface="Bureausans-Regular"/>
              </a:rPr>
              <a:t>щ</a:t>
            </a:r>
            <a:r>
              <a:rPr lang="en-US" sz="2624" b="0" i="0" spc="0" baseline="0" dirty="0">
                <a:latin typeface="Bureausans-Regular"/>
              </a:rPr>
              <a:t>ение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рове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ся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16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63" name="Freeform 163"/>
          <p:cNvSpPr/>
          <p:nvPr/>
        </p:nvSpPr>
        <p:spPr>
          <a:xfrm flipV="1">
            <a:off x="0" y="3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" name="Rectangle 164"/>
          <p:cNvSpPr/>
          <p:nvPr/>
        </p:nvSpPr>
        <p:spPr>
          <a:xfrm>
            <a:off x="952499" y="80490"/>
            <a:ext cx="5112448" cy="16868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95" baseline="0" dirty="0">
                <a:latin typeface="Bureausans-Bold"/>
              </a:rPr>
              <a:t>Р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к 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о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аст</a:t>
            </a:r>
            <a:r>
              <a:rPr lang="en-US" sz="5249" b="0" i="0" spc="-25" baseline="0" dirty="0">
                <a:latin typeface="Bureausans-Bold"/>
              </a:rPr>
              <a:t>ь</a:t>
            </a:r>
            <a:r>
              <a:rPr lang="en-US" sz="5249" b="0" i="0" spc="0" baseline="0" dirty="0">
                <a:latin typeface="Bureausans-Bold"/>
              </a:rPr>
              <a:t> 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од</a:t>
            </a:r>
          </a:p>
          <a:p>
            <a:pPr marL="0">
              <a:lnSpc>
                <a:spcPts val="5250"/>
              </a:lnSpc>
            </a:pPr>
            <a:r>
              <a:rPr lang="en-US" sz="5249" b="0" i="0" spc="0" baseline="0" dirty="0">
                <a:latin typeface="Bureausans-Bold"/>
              </a:rPr>
              <a:t>ав</a:t>
            </a:r>
            <a:r>
              <a:rPr lang="en-US" sz="5249" b="0" i="0" spc="-21" baseline="0" dirty="0">
                <a:latin typeface="Bureausans-Bold"/>
              </a:rPr>
              <a:t>т</a:t>
            </a:r>
            <a:r>
              <a:rPr lang="en-US" sz="5249" b="0" i="0" spc="0" baseline="0" dirty="0">
                <a:latin typeface="Bureausans-Bold"/>
              </a:rPr>
              <a:t>о</a:t>
            </a:r>
            <a:r>
              <a:rPr lang="en-US" sz="5249" b="0" i="0" spc="-29" baseline="0" dirty="0">
                <a:latin typeface="Bureausans-Bold"/>
              </a:rPr>
              <a:t>м</a:t>
            </a:r>
            <a:r>
              <a:rPr lang="en-US" sz="5249" b="0" i="0" spc="0" baseline="0" dirty="0">
                <a:latin typeface="Bureausans-Bold"/>
              </a:rPr>
              <a:t>об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ль</a:t>
            </a:r>
          </a:p>
        </p:txBody>
      </p:sp>
      <p:sp>
        <p:nvSpPr>
          <p:cNvPr id="165" name="Rectangle 165"/>
          <p:cNvSpPr/>
          <p:nvPr/>
        </p:nvSpPr>
        <p:spPr>
          <a:xfrm>
            <a:off x="6476999" y="326107"/>
            <a:ext cx="1483036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19" baseline="0" dirty="0">
                <a:solidFill>
                  <a:srgbClr val="E10000"/>
                </a:solidFill>
                <a:latin typeface="Bureausans-Bold"/>
              </a:rPr>
              <a:t>П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ризн</a:t>
            </a:r>
            <a:r>
              <a:rPr lang="en-US" sz="2624" b="0" i="0" spc="-25" baseline="0" dirty="0">
                <a:solidFill>
                  <a:srgbClr val="E10000"/>
                </a:solidFill>
                <a:latin typeface="Bureausans-Bold"/>
              </a:rPr>
              <a:t>а</a:t>
            </a:r>
            <a:r>
              <a:rPr lang="en-US" sz="2624" b="0" i="0" spc="0" baseline="0" dirty="0">
                <a:solidFill>
                  <a:srgbClr val="E10000"/>
                </a:solidFill>
                <a:latin typeface="Bureausans-Bold"/>
              </a:rPr>
              <a:t>ки</a:t>
            </a:r>
          </a:p>
        </p:txBody>
      </p:sp>
      <p:sp>
        <p:nvSpPr>
          <p:cNvPr id="166" name="Rectangle 166"/>
          <p:cNvSpPr/>
          <p:nvPr/>
        </p:nvSpPr>
        <p:spPr>
          <a:xfrm>
            <a:off x="6476999" y="697582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67" name="Rectangle 167"/>
          <p:cNvSpPr/>
          <p:nvPr/>
        </p:nvSpPr>
        <p:spPr>
          <a:xfrm>
            <a:off x="6476999" y="1211932"/>
            <a:ext cx="2234371" cy="12528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4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радав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ий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находи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ся на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роез</a:t>
            </a:r>
            <a:r>
              <a:rPr lang="en-US" sz="2624" b="0" i="0" spc="-36" baseline="0" dirty="0">
                <a:latin typeface="Bureausans-Regular"/>
              </a:rPr>
              <a:t>ж</a:t>
            </a:r>
            <a:r>
              <a:rPr lang="en-US" sz="2624" b="0" i="0" spc="0" baseline="0" dirty="0">
                <a:latin typeface="Bureausans-Regular"/>
              </a:rPr>
              <a:t>ей </a:t>
            </a:r>
            <a:r>
              <a:rPr lang="en-US" sz="2624" b="0" i="0" spc="-33" baseline="0" dirty="0">
                <a:latin typeface="Bureausans-Regular"/>
              </a:rPr>
              <a:t>ч</a:t>
            </a:r>
            <a:r>
              <a:rPr lang="en-US" sz="2624" b="0" i="0" spc="0" baseline="0" dirty="0">
                <a:latin typeface="Bureausans-Regular"/>
              </a:rPr>
              <a:t>ас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и</a:t>
            </a:r>
          </a:p>
        </p:txBody>
      </p:sp>
      <p:sp>
        <p:nvSpPr>
          <p:cNvPr id="168" name="Rectangle 168"/>
          <p:cNvSpPr/>
          <p:nvPr/>
        </p:nvSpPr>
        <p:spPr>
          <a:xfrm>
            <a:off x="9239249" y="326107"/>
            <a:ext cx="1473231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Дей</a:t>
            </a:r>
            <a:r>
              <a:rPr lang="en-US" sz="2624" b="0" i="0" spc="107" baseline="0" dirty="0">
                <a:solidFill>
                  <a:srgbClr val="17A16D"/>
                </a:solidFill>
                <a:latin typeface="Bureausans-Bold"/>
              </a:rPr>
              <a:t>с</a:t>
            </a:r>
            <a:r>
              <a:rPr lang="en-US" sz="2624" b="0" i="0" spc="0" baseline="0" dirty="0">
                <a:solidFill>
                  <a:srgbClr val="17A16D"/>
                </a:solidFill>
                <a:latin typeface="Bureausans-Bold"/>
              </a:rPr>
              <a:t>твия</a:t>
            </a:r>
          </a:p>
        </p:txBody>
      </p:sp>
      <p:sp>
        <p:nvSpPr>
          <p:cNvPr id="169" name="Rectangle 169"/>
          <p:cNvSpPr/>
          <p:nvPr/>
        </p:nvSpPr>
        <p:spPr>
          <a:xfrm>
            <a:off x="9239249" y="697582"/>
            <a:ext cx="66655" cy="5099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 </a:t>
            </a:r>
          </a:p>
        </p:txBody>
      </p:sp>
      <p:sp>
        <p:nvSpPr>
          <p:cNvPr id="170" name="Rectangle 170"/>
          <p:cNvSpPr/>
          <p:nvPr/>
        </p:nvSpPr>
        <p:spPr>
          <a:xfrm>
            <a:off x="9239249" y="1211932"/>
            <a:ext cx="2105793" cy="37769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44" baseline="0" dirty="0">
                <a:latin typeface="Bureausans-Regular"/>
              </a:rPr>
              <a:t>Н</a:t>
            </a:r>
            <a:r>
              <a:rPr lang="en-US" sz="2624" b="0" i="0" spc="0" baseline="0" dirty="0">
                <a:latin typeface="Bureausans-Regular"/>
              </a:rPr>
              <a:t>е 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оро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есь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выходи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ь из</a:t>
            </a:r>
          </a:p>
          <a:p>
            <a:pPr marL="0">
              <a:lnSpc>
                <a:spcPts val="2925"/>
              </a:lnSpc>
            </a:pP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ранс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ор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а</a:t>
            </a:r>
          </a:p>
          <a:p>
            <a:pPr marL="0">
              <a:lnSpc>
                <a:spcPts val="4125"/>
              </a:lnSpc>
            </a:pPr>
            <a:r>
              <a:rPr lang="en-US" sz="2624" b="0" i="0" spc="0" baseline="0" dirty="0">
                <a:latin typeface="Bureausans-Regular"/>
              </a:rPr>
              <a:t>Убеди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ес</a:t>
            </a:r>
            <a:r>
              <a:rPr lang="en-US" sz="2624" b="0" i="0" spc="-81" baseline="0" dirty="0">
                <a:latin typeface="Bureausans-Regular"/>
              </a:rPr>
              <a:t>ь</a:t>
            </a:r>
            <a:r>
              <a:rPr lang="en-US" sz="2624" b="0" i="0" spc="-15" baseline="0" dirty="0">
                <a:latin typeface="Bureausans-Regular"/>
              </a:rPr>
              <a:t>,</a:t>
            </a:r>
            <a:r>
              <a:rPr lang="en-US" sz="2624" b="0" i="0" spc="0" baseline="0" dirty="0">
                <a:latin typeface="Bureausans-Regular"/>
              </a:rPr>
              <a:t> </a:t>
            </a:r>
            <a:r>
              <a:rPr lang="en-US" sz="2624" b="0" i="0" spc="-33" baseline="0" dirty="0">
                <a:latin typeface="Bureausans-Regular"/>
              </a:rPr>
              <a:t>ч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о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рядом нет</a:t>
            </a:r>
          </a:p>
          <a:p>
            <a:pPr marL="0">
              <a:lnSpc>
                <a:spcPts val="2924"/>
              </a:lnSpc>
            </a:pPr>
            <a:r>
              <a:rPr lang="en-US" sz="2624" b="0" i="0" spc="0" baseline="0" dirty="0">
                <a:latin typeface="Bureausans-Regular"/>
              </a:rPr>
              <a:t>ма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ин</a:t>
            </a:r>
          </a:p>
          <a:p>
            <a:pPr marL="0">
              <a:lnSpc>
                <a:spcPts val="4050"/>
              </a:lnSpc>
            </a:pPr>
            <a:r>
              <a:rPr lang="en-US" sz="2624" b="0" i="0" spc="-32" baseline="0" dirty="0">
                <a:latin typeface="Bureausans-Regular"/>
              </a:rPr>
              <a:t>В</a:t>
            </a:r>
            <a:r>
              <a:rPr lang="en-US" sz="2624" b="0" i="0" spc="0" baseline="0" dirty="0">
                <a:latin typeface="Bureausans-Regular"/>
              </a:rPr>
              <a:t>ыс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ави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аварийные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знаки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Широкоэкранный</PresentationFormat>
  <Paragraphs>121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Bureausans-Bold</vt:lpstr>
      <vt:lpstr>Bureausans-Regular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Ожог Александра Мироновна</cp:lastModifiedBy>
  <cp:revision>1</cp:revision>
  <dcterms:modified xsi:type="dcterms:W3CDTF">2022-10-14T00:37:47Z</dcterms:modified>
</cp:coreProperties>
</file>